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6EB9D5-7E1A-4433-8B21-2237CC26FA2C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C2AB55-62C0-407E-B706-C907B44B0BFC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C423185-9573-406A-8068-0AB4F2335019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Fashion_hous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H.J._Cave_%26_S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5950" y="1640502"/>
            <a:ext cx="9068586" cy="2661041"/>
          </a:xfrm>
        </p:spPr>
        <p:txBody>
          <a:bodyPr/>
          <a:lstStyle/>
          <a:p>
            <a:r>
              <a:rPr lang="en-US" sz="5400" dirty="0" smtClean="0"/>
              <a:t>Louis</a:t>
            </a:r>
            <a:r>
              <a:rPr lang="en-US" dirty="0" smtClean="0"/>
              <a:t> </a:t>
            </a:r>
            <a:r>
              <a:rPr lang="en-US" sz="5400" dirty="0" smtClean="0"/>
              <a:t>Vuitton</a:t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5" name="AutoShape 4" descr="Louis Vuitton logo and wordmark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Louis Vuitton logo and wordmark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Louis Vuitton logo and wordmark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424" y="3284113"/>
            <a:ext cx="2480927" cy="207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6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Key people-Michael Burke, Chairman and CEO.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Louis Vuitton </a:t>
            </a:r>
            <a:r>
              <a:rPr lang="en-US" sz="2000" b="1" dirty="0" err="1"/>
              <a:t>Malletier</a:t>
            </a:r>
            <a:r>
              <a:rPr lang="en-US" sz="2000" dirty="0"/>
              <a:t>, commonly known as </a:t>
            </a:r>
            <a:r>
              <a:rPr lang="en-US" sz="2000" b="1" dirty="0"/>
              <a:t>Louis Vuitton</a:t>
            </a:r>
            <a:r>
              <a:rPr lang="en-US" sz="2000" dirty="0"/>
              <a:t> or shortened to </a:t>
            </a:r>
            <a:r>
              <a:rPr lang="en-US" sz="2000" b="1" dirty="0"/>
              <a:t>LV</a:t>
            </a:r>
            <a:r>
              <a:rPr lang="en-US" sz="2000" dirty="0"/>
              <a:t>, is a French fashion</a:t>
            </a:r>
            <a:r>
              <a:rPr lang="en-US" sz="2000" dirty="0">
                <a:hlinkClick r:id="rId2"/>
              </a:rPr>
              <a:t> </a:t>
            </a:r>
            <a:r>
              <a:rPr lang="en-US" sz="2000" dirty="0"/>
              <a:t>house and luxury goods company founded in 1854 by </a:t>
            </a:r>
            <a:r>
              <a:rPr lang="en-US" sz="2000" dirty="0" err="1"/>
              <a:t>LouisVuitton</a:t>
            </a:r>
            <a:r>
              <a:rPr lang="en-US" sz="2000" dirty="0"/>
              <a:t>.</a:t>
            </a:r>
            <a:r>
              <a:rPr lang="en-US" sz="2000" baseline="30000" dirty="0"/>
              <a:t> </a:t>
            </a:r>
            <a:r>
              <a:rPr lang="en-US" sz="2000" dirty="0"/>
              <a:t>The label's LV monogram appears on most of its products, ranging from luxury trunks and leather goods to ready-to-wear, shoes, watches, jewelry, accessories, sunglasses and books. Louis Vuitton is one of the world's leading international fashion houses; it sells its products through standalone boutiques, lease departments in high-end department stores, and through the </a:t>
            </a:r>
            <a:r>
              <a:rPr lang="en-US" sz="2000" dirty="0" err="1"/>
              <a:t>eccomerce</a:t>
            </a:r>
            <a:r>
              <a:rPr lang="en-US" sz="2000" dirty="0"/>
              <a:t> section of its website. For six consecutive years (2006–2012), Louis Vuitton was named the world's most valuable luxury brand. Its 2012 valuation was US$25.9 billion. The 2013 valuation of the brand was US$28.4 billion with revenue of US$9.4 billion.</a:t>
            </a:r>
            <a:r>
              <a:rPr lang="en-US" sz="2000" baseline="30000" dirty="0"/>
              <a:t> </a:t>
            </a:r>
            <a:r>
              <a:rPr lang="en-US" sz="2000" dirty="0"/>
              <a:t>The company operates in 50 countries with more than 460 stores worldwide.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4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Little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25769"/>
            <a:ext cx="10058400" cy="4713667"/>
          </a:xfrm>
        </p:spPr>
        <p:txBody>
          <a:bodyPr/>
          <a:lstStyle/>
          <a:p>
            <a:r>
              <a:rPr lang="en-US" dirty="0"/>
              <a:t>The Louis Vuitton label was founded by Vuitton in 1854 on Rue </a:t>
            </a:r>
            <a:r>
              <a:rPr lang="en-US" dirty="0" err="1"/>
              <a:t>Neuve</a:t>
            </a:r>
            <a:r>
              <a:rPr lang="en-US" dirty="0"/>
              <a:t> des </a:t>
            </a:r>
            <a:r>
              <a:rPr lang="en-US" dirty="0" err="1"/>
              <a:t>Capucines</a:t>
            </a:r>
            <a:r>
              <a:rPr lang="en-US" dirty="0"/>
              <a:t> in </a:t>
            </a:r>
            <a:r>
              <a:rPr lang="en-US" dirty="0" smtClean="0"/>
              <a:t>Paris, </a:t>
            </a:r>
            <a:r>
              <a:rPr lang="en-US" dirty="0"/>
              <a:t>France. Louis Vuitton started at $10,567 as a sales </a:t>
            </a:r>
            <a:r>
              <a:rPr lang="en-US" dirty="0" smtClean="0"/>
              <a:t>price.</a:t>
            </a:r>
            <a:r>
              <a:rPr lang="en-US" dirty="0"/>
              <a:t> Louis Vuitton had observed that the </a:t>
            </a:r>
            <a:r>
              <a:rPr lang="en-US" dirty="0" smtClean="0"/>
              <a:t>HJ</a:t>
            </a:r>
            <a:r>
              <a:rPr lang="en-US" dirty="0" smtClean="0">
                <a:hlinkClick r:id="rId2" tooltip="H.J. Cave &amp; Sons"/>
              </a:rPr>
              <a:t> </a:t>
            </a:r>
            <a:r>
              <a:rPr lang="en-US" dirty="0" smtClean="0"/>
              <a:t>Cave</a:t>
            </a:r>
            <a:r>
              <a:rPr lang="en-US" dirty="0"/>
              <a:t> </a:t>
            </a:r>
            <a:r>
              <a:rPr lang="en-US" dirty="0" err="1" smtClean="0"/>
              <a:t>Osilite</a:t>
            </a:r>
            <a:r>
              <a:rPr lang="en-US" dirty="0" smtClean="0"/>
              <a:t> trunk </a:t>
            </a:r>
            <a:r>
              <a:rPr lang="en-US" dirty="0"/>
              <a:t>could be easily stacked. In 1858, Vuitton introduced his flat-topped trunks with </a:t>
            </a:r>
            <a:r>
              <a:rPr lang="en-US" dirty="0" err="1"/>
              <a:t>trianon</a:t>
            </a:r>
            <a:r>
              <a:rPr lang="en-US" dirty="0"/>
              <a:t> canvas, making them lightweight and airtight</a:t>
            </a:r>
            <a:r>
              <a:rPr lang="en-US" dirty="0" smtClean="0"/>
              <a:t>.</a:t>
            </a:r>
            <a:r>
              <a:rPr lang="en-US" baseline="30000" dirty="0" smtClean="0"/>
              <a:t> </a:t>
            </a:r>
            <a:r>
              <a:rPr lang="en-US" dirty="0" smtClean="0"/>
              <a:t>Before </a:t>
            </a:r>
            <a:r>
              <a:rPr lang="en-US" dirty="0"/>
              <a:t>the introduction of Vuitton's trunks, rounded-top trunks were used, generally to promote water runoff, and thus could not be stacked. It was Vuitton's gray </a:t>
            </a:r>
            <a:r>
              <a:rPr lang="en-US" dirty="0" err="1"/>
              <a:t>Trianon</a:t>
            </a:r>
            <a:r>
              <a:rPr lang="en-US" dirty="0"/>
              <a:t> canvas flat trunk that allowed the ability to stack them on top of another with ease for voyages. Many other luggage makers later imitated Vuitton's style and design</a:t>
            </a:r>
            <a:r>
              <a:rPr lang="en-US" dirty="0" smtClean="0"/>
              <a:t>.</a:t>
            </a:r>
            <a:r>
              <a:rPr lang="en-US" baseline="30000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company participated in the </a:t>
            </a:r>
            <a:r>
              <a:rPr lang="en-US" dirty="0" smtClean="0"/>
              <a:t>1867 Universal </a:t>
            </a:r>
            <a:r>
              <a:rPr lang="en-US" dirty="0" err="1" smtClean="0"/>
              <a:t>Exhibitionin</a:t>
            </a:r>
            <a:r>
              <a:rPr lang="en-US" dirty="0" smtClean="0"/>
              <a:t> Paris.</a:t>
            </a:r>
            <a:r>
              <a:rPr lang="en-US" baseline="30000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1871, </a:t>
            </a:r>
            <a:r>
              <a:rPr lang="en-US" dirty="0" err="1" smtClean="0"/>
              <a:t>Oyama</a:t>
            </a:r>
            <a:r>
              <a:rPr lang="en-US" dirty="0" smtClean="0"/>
              <a:t> </a:t>
            </a:r>
            <a:r>
              <a:rPr lang="en-US" dirty="0" err="1" smtClean="0"/>
              <a:t>Lwao</a:t>
            </a:r>
            <a:r>
              <a:rPr lang="en-US" dirty="0"/>
              <a:t> became the first recorded Japanese customer, ordering a set of luggage while in Paris as a military observer during the </a:t>
            </a:r>
            <a:r>
              <a:rPr lang="en-US" dirty="0" smtClean="0"/>
              <a:t>Franco-</a:t>
            </a:r>
            <a:r>
              <a:rPr lang="en-US" dirty="0" err="1" smtClean="0"/>
              <a:t>Prucian</a:t>
            </a:r>
            <a:r>
              <a:rPr lang="en-US" dirty="0" smtClean="0"/>
              <a:t> War.</a:t>
            </a:r>
            <a:r>
              <a:rPr lang="en-US" baseline="30000" dirty="0" smtClean="0"/>
              <a:t> </a:t>
            </a:r>
            <a:r>
              <a:rPr lang="en-US" dirty="0" smtClean="0"/>
              <a:t>To </a:t>
            </a:r>
            <a:r>
              <a:rPr lang="en-US" dirty="0"/>
              <a:t>protect against the duplication of his look, Vuitton changed the </a:t>
            </a:r>
            <a:r>
              <a:rPr lang="en-US" dirty="0" err="1"/>
              <a:t>Trianon</a:t>
            </a:r>
            <a:r>
              <a:rPr lang="en-US" dirty="0"/>
              <a:t> design to a beige and brown stripes design in 1876</a:t>
            </a:r>
            <a:r>
              <a:rPr lang="en-US" dirty="0" smtClean="0"/>
              <a:t>.</a:t>
            </a:r>
            <a:r>
              <a:rPr lang="en-US" baseline="30000" dirty="0" smtClean="0"/>
              <a:t> </a:t>
            </a:r>
            <a:r>
              <a:rPr lang="en-US" dirty="0" smtClean="0"/>
              <a:t>By </a:t>
            </a:r>
            <a:r>
              <a:rPr lang="en-US" dirty="0"/>
              <a:t>1885, the company opened its first store in </a:t>
            </a:r>
            <a:r>
              <a:rPr lang="en-US" dirty="0" smtClean="0"/>
              <a:t>London</a:t>
            </a:r>
            <a:r>
              <a:rPr lang="en-US" dirty="0"/>
              <a:t> </a:t>
            </a:r>
            <a:r>
              <a:rPr lang="en-US" dirty="0" smtClean="0"/>
              <a:t>on</a:t>
            </a:r>
            <a:r>
              <a:rPr lang="en-US" dirty="0"/>
              <a:t> </a:t>
            </a:r>
            <a:r>
              <a:rPr lang="en-US" dirty="0" err="1" smtClean="0"/>
              <a:t>Oxsford</a:t>
            </a:r>
            <a:r>
              <a:rPr lang="en-US" dirty="0" smtClean="0"/>
              <a:t> street.</a:t>
            </a:r>
            <a:r>
              <a:rPr lang="en-US" baseline="30000" dirty="0" smtClean="0"/>
              <a:t> </a:t>
            </a:r>
            <a:r>
              <a:rPr lang="en-US" dirty="0" smtClean="0"/>
              <a:t>Soon </a:t>
            </a:r>
            <a:r>
              <a:rPr lang="en-US" dirty="0"/>
              <a:t>thereafter, due to the continuing imitation of his look, in 1888, Vuitton created the </a:t>
            </a:r>
            <a:r>
              <a:rPr lang="en-US" dirty="0" err="1"/>
              <a:t>Damier</a:t>
            </a:r>
            <a:r>
              <a:rPr lang="en-US" dirty="0"/>
              <a:t> Canvas pattern, which bore a logo that reads "</a:t>
            </a:r>
            <a:r>
              <a:rPr lang="en-US" i="1" dirty="0"/>
              <a:t>marque L. Vuitton </a:t>
            </a:r>
            <a:r>
              <a:rPr lang="en-US" i="1" dirty="0" err="1"/>
              <a:t>déposée</a:t>
            </a:r>
            <a:r>
              <a:rPr lang="en-US" dirty="0"/>
              <a:t>", which translates into "L. Vuitton registered </a:t>
            </a:r>
            <a:r>
              <a:rPr lang="en-US" dirty="0" smtClean="0"/>
              <a:t>trademark". </a:t>
            </a:r>
            <a:r>
              <a:rPr lang="en-US" dirty="0"/>
              <a:t>In 1892, Louis Vuitton died, and the company's management passed to his 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0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35</TotalTime>
  <Words>35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Garamond</vt:lpstr>
      <vt:lpstr>Savon</vt:lpstr>
      <vt:lpstr>Louis Vuitton </vt:lpstr>
      <vt:lpstr>Key people-Michael Burke, Chairman and CEO.</vt:lpstr>
      <vt:lpstr>Little history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Louis Vuitton</dc:title>
  <dc:creator>HP</dc:creator>
  <cp:lastModifiedBy>HP</cp:lastModifiedBy>
  <cp:revision>4</cp:revision>
  <dcterms:created xsi:type="dcterms:W3CDTF">2021-02-07T08:36:59Z</dcterms:created>
  <dcterms:modified xsi:type="dcterms:W3CDTF">2021-02-07T09:12:19Z</dcterms:modified>
</cp:coreProperties>
</file>